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35" r:id="rId631"/>
    <p:sldId id="1225" r:id="rId632"/>
    <p:sldId id="1236" r:id="rId633"/>
    <p:sldId id="1237" r:id="rId634"/>
    <p:sldId id="1238" r:id="rId635"/>
    <p:sldId id="1239" r:id="rId636"/>
    <p:sldId id="1240"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 xmlns:p14="http://schemas.microsoft.com/office/powerpoint/2010/main"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 xmlns:a16="http://schemas.microsoft.com/office/drawing/2014/main"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 xmlns:a16="http://schemas.microsoft.com/office/drawing/2014/main"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 xmlns:a16="http://schemas.microsoft.com/office/drawing/2014/main"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262558" y="1052736"/>
            <a:ext cx="9649072" cy="1754326"/>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(1,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(2, </a:t>
            </a:r>
            <a:r>
              <a:rPr lang="en-US" dirty="0" smtClean="0"/>
              <a:t>'scott', 'tiger', '1970-01-23', 'scott7732@gmail.com'</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r>
              <a:rPr lang="en-IN" dirty="0" smtClean="0">
                <a:latin typeface="Arial" pitchFamily="34" charset="0"/>
                <a:cs typeface="Arial" pitchFamily="34" charset="0"/>
              </a:rPr>
              <a:t>INSERT INTO student VALUES (2, 'tom', 'smith', '1972-08-28', 'tom.smith@gmail.com');</a:t>
            </a:r>
          </a:p>
          <a:p>
            <a:pPr marL="285750" indent="-285750">
              <a:buFont typeface="Arial" panose="020B0604020202020204" pitchFamily="34" charset="0"/>
              <a:buChar char="•"/>
            </a:pPr>
            <a:r>
              <a:rPr lang="en-IN" dirty="0" smtClean="0">
                <a:latin typeface="Arial" pitchFamily="34" charset="0"/>
                <a:cs typeface="Arial" pitchFamily="34" charset="0"/>
              </a:rPr>
              <a:t>INSERT INTO student VALUES (null, 'tom', 'smith', '1972-08-28', 'tom.smith@gmail.com');</a:t>
            </a:r>
            <a:endParaRPr lang="en-IN" dirty="0">
              <a:latin typeface="Arial" pitchFamily="34" charset="0"/>
              <a:cs typeface="Arial" pitchFamily="34" charset="0"/>
            </a:endParaRPr>
          </a:p>
        </p:txBody>
      </p:sp>
      <p:sp>
        <p:nvSpPr>
          <p:cNvPr id="22" name="Rectangle 21"/>
          <p:cNvSpPr/>
          <p:nvPr/>
        </p:nvSpPr>
        <p:spPr>
          <a:xfrm>
            <a:off x="262558" y="3573016"/>
            <a:ext cx="11233248" cy="646331"/>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(default,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 INTO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(default, </a:t>
            </a:r>
            <a:r>
              <a:rPr lang="en-US" dirty="0" smtClean="0"/>
              <a:t>'scott', 'tiger', '1970-01-23', 'scott7732@gmail.com'</a:t>
            </a:r>
            <a:r>
              <a:rPr lang="en-IN" dirty="0" smtClean="0">
                <a:latin typeface="Arial" pitchFamily="34" charset="0"/>
                <a:cs typeface="Arial" pitchFamily="34" charset="0"/>
              </a:rPr>
              <a:t>);</a:t>
            </a: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 xmlns:a16="http://schemas.microsoft.com/office/drawing/2014/main"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0" name="Rectangle 9"/>
          <p:cNvSpPr/>
          <p:nvPr/>
        </p:nvSpPr>
        <p:spPr>
          <a:xfrm>
            <a:off x="334566" y="764704"/>
            <a:ext cx="11305256" cy="1600438"/>
          </a:xfrm>
          <a:prstGeom prst="rect">
            <a:avLst/>
          </a:prstGeom>
        </p:spPr>
        <p:txBody>
          <a:bodyPr wrap="square">
            <a:spAutoFit/>
          </a:bodyPr>
          <a:lstStyle/>
          <a:p>
            <a:r>
              <a:rPr lang="en-US" dirty="0" smtClean="0">
                <a:latin typeface="Calibri (Body)"/>
                <a:cs typeface="Arial" pitchFamily="34" charset="0"/>
              </a:rPr>
              <a:t>INSERT INTO student VALUES (1, 'ramesh', 'patel', '1970-10-17', 'ramesh.patel@gmail.com');</a:t>
            </a:r>
          </a:p>
          <a:p>
            <a:r>
              <a:rPr lang="en-US" dirty="0" smtClean="0">
                <a:latin typeface="Calibri (Body)"/>
                <a:cs typeface="Arial" pitchFamily="34" charset="0"/>
              </a:rPr>
              <a:t>INSERT INTO student VALUES (2, 'rajesh', 'mehta', '1972-12-20', 'rajesh.mehta@gmail.com');</a:t>
            </a:r>
          </a:p>
          <a:p>
            <a:r>
              <a:rPr lang="en-US" dirty="0" smtClean="0">
                <a:latin typeface="Calibri (Body)"/>
                <a:cs typeface="Arial" pitchFamily="34" charset="0"/>
              </a:rPr>
              <a:t>INSERT INTO student VALUES (3, 'vipul', 'shah', '171-07-19', 'shahvipul@yahoomail.com');</a:t>
            </a:r>
          </a:p>
          <a:p>
            <a:r>
              <a:rPr lang="en-US" dirty="0" smtClean="0">
                <a:latin typeface="Calibri (Body)"/>
                <a:cs typeface="Arial" pitchFamily="34" charset="0"/>
              </a:rPr>
              <a:t>INSERT INTO student VALUES (4, 'kamlesh', 'kaka', '1970-11-26', 'kamlesh.kaka@gmail.com');</a:t>
            </a:r>
          </a:p>
          <a:p>
            <a:endParaRPr lang="en-US" sz="800" dirty="0" smtClean="0">
              <a:latin typeface="Calibri (Body)"/>
              <a:cs typeface="Arial" pitchFamily="34" charset="0"/>
            </a:endParaRPr>
          </a:p>
          <a:p>
            <a:r>
              <a:rPr lang="en-US" dirty="0" smtClean="0">
                <a:latin typeface="Calibri (Body)"/>
                <a:cs typeface="Arial" pitchFamily="34" charset="0"/>
              </a:rPr>
              <a:t>SELECT * FROM student;</a:t>
            </a:r>
          </a:p>
        </p:txBody>
      </p:sp>
      <p:sp>
        <p:nvSpPr>
          <p:cNvPr id="12" name="Rectangle 11"/>
          <p:cNvSpPr/>
          <p:nvPr/>
        </p:nvSpPr>
        <p:spPr>
          <a:xfrm>
            <a:off x="334566"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1026" name="Picture 2"/>
          <p:cNvPicPr>
            <a:picLocks noChangeAspect="1" noChangeArrowheads="1"/>
          </p:cNvPicPr>
          <p:nvPr/>
        </p:nvPicPr>
        <p:blipFill>
          <a:blip r:embed="rId3" cstate="print"/>
          <a:srcRect/>
          <a:stretch>
            <a:fillRect/>
          </a:stretch>
        </p:blipFill>
        <p:spPr bwMode="auto">
          <a:xfrm>
            <a:off x="406574" y="2420888"/>
            <a:ext cx="5172075" cy="1057275"/>
          </a:xfrm>
          <a:prstGeom prst="rect">
            <a:avLst/>
          </a:prstGeom>
          <a:noFill/>
          <a:ln w="9525">
            <a:noFill/>
            <a:miter lim="800000"/>
            <a:headEnd/>
            <a:tailEnd/>
          </a:ln>
        </p:spPr>
      </p:pic>
      <p:pic>
        <p:nvPicPr>
          <p:cNvPr id="2" name="Picture 3"/>
          <p:cNvPicPr>
            <a:picLocks noChangeAspect="1" noChangeArrowheads="1"/>
          </p:cNvPicPr>
          <p:nvPr/>
        </p:nvPicPr>
        <p:blipFill>
          <a:blip r:embed="rId4" cstate="print"/>
          <a:srcRect/>
          <a:stretch>
            <a:fillRect/>
          </a:stretch>
        </p:blipFill>
        <p:spPr bwMode="auto">
          <a:xfrm>
            <a:off x="406574" y="5373216"/>
            <a:ext cx="3343275" cy="1038225"/>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0" name="Rectangle 9"/>
          <p:cNvSpPr/>
          <p:nvPr/>
        </p:nvSpPr>
        <p:spPr>
          <a:xfrm>
            <a:off x="334566" y="764704"/>
            <a:ext cx="11305256" cy="1600438"/>
          </a:xfrm>
          <a:prstGeom prst="rect">
            <a:avLst/>
          </a:prstGeom>
        </p:spPr>
        <p:txBody>
          <a:bodyPr wrap="square">
            <a:spAutoFit/>
          </a:bodyPr>
          <a:lstStyle/>
          <a:p>
            <a:r>
              <a:rPr lang="en-US" dirty="0" smtClean="0">
                <a:latin typeface="Calibri (Body)"/>
                <a:cs typeface="Arial" pitchFamily="34" charset="0"/>
              </a:rPr>
              <a:t>INSERT INTO student VALUES (1, 'ramesh', 'patel', '1970-10-17', 'ramesh.patel@gmail.com');</a:t>
            </a:r>
          </a:p>
          <a:p>
            <a:r>
              <a:rPr lang="en-US" dirty="0" smtClean="0">
                <a:latin typeface="Calibri (Body)"/>
                <a:cs typeface="Arial" pitchFamily="34" charset="0"/>
              </a:rPr>
              <a:t>INSERT INTO student VALUES (2, 'rajesh', 'mehta', '1972-12-20', 'rajesh.mehta@gmail.com');</a:t>
            </a:r>
          </a:p>
          <a:p>
            <a:r>
              <a:rPr lang="en-US" dirty="0" smtClean="0">
                <a:latin typeface="Calibri (Body)"/>
                <a:cs typeface="Arial" pitchFamily="34" charset="0"/>
              </a:rPr>
              <a:t>INSERT INTO student VALUES (3, 'vipul', 'shah', '171-07-19', 'shahvipul@yahoomail.com');</a:t>
            </a:r>
          </a:p>
          <a:p>
            <a:r>
              <a:rPr lang="en-US" dirty="0" smtClean="0">
                <a:latin typeface="Calibri (Body)"/>
                <a:cs typeface="Arial" pitchFamily="34" charset="0"/>
              </a:rPr>
              <a:t>INSERT INTO student VALUES (4, 'kamlesh', 'kaka', '1970-11-26', 'kamlesh.kaka@gmail.com');</a:t>
            </a:r>
          </a:p>
          <a:p>
            <a:endParaRPr lang="en-US" sz="800" dirty="0" smtClean="0">
              <a:latin typeface="Calibri (Body)"/>
              <a:cs typeface="Arial" pitchFamily="34" charset="0"/>
            </a:endParaRPr>
          </a:p>
          <a:p>
            <a:r>
              <a:rPr lang="en-US" dirty="0" smtClean="0">
                <a:latin typeface="Calibri (Body)"/>
                <a:cs typeface="Arial" pitchFamily="34" charset="0"/>
              </a:rPr>
              <a:t>SELECT * FROM student;</a:t>
            </a:r>
          </a:p>
        </p:txBody>
      </p:sp>
      <p:sp>
        <p:nvSpPr>
          <p:cNvPr id="12" name="Rectangle 11"/>
          <p:cNvSpPr/>
          <p:nvPr/>
        </p:nvSpPr>
        <p:spPr>
          <a:xfrm>
            <a:off x="334566" y="3628762"/>
            <a:ext cx="1130525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1026" name="Picture 2"/>
          <p:cNvPicPr>
            <a:picLocks noChangeAspect="1" noChangeArrowheads="1"/>
          </p:cNvPicPr>
          <p:nvPr/>
        </p:nvPicPr>
        <p:blipFill>
          <a:blip r:embed="rId3" cstate="print"/>
          <a:srcRect/>
          <a:stretch>
            <a:fillRect/>
          </a:stretch>
        </p:blipFill>
        <p:spPr bwMode="auto">
          <a:xfrm>
            <a:off x="406574" y="2420888"/>
            <a:ext cx="5172075" cy="1057275"/>
          </a:xfrm>
          <a:prstGeom prst="rect">
            <a:avLst/>
          </a:prstGeom>
          <a:noFill/>
          <a:ln w="9525">
            <a:noFill/>
            <a:miter lim="800000"/>
            <a:headEnd/>
            <a:tailEnd/>
          </a:ln>
        </p:spPr>
      </p:pic>
      <p:pic>
        <p:nvPicPr>
          <p:cNvPr id="2" name="Picture 2"/>
          <p:cNvPicPr>
            <a:picLocks noChangeAspect="1" noChangeArrowheads="1"/>
          </p:cNvPicPr>
          <p:nvPr/>
        </p:nvPicPr>
        <p:blipFill>
          <a:blip r:embed="rId4" cstate="print"/>
          <a:srcRect/>
          <a:stretch>
            <a:fillRect/>
          </a:stretch>
        </p:blipFill>
        <p:spPr bwMode="auto">
          <a:xfrm>
            <a:off x="7751390" y="3645024"/>
            <a:ext cx="4119641" cy="2088232"/>
          </a:xfrm>
          <a:prstGeom prst="rect">
            <a:avLst/>
          </a:prstGeom>
          <a:noFill/>
          <a:ln w="9525">
            <a:noFill/>
            <a:miter lim="800000"/>
            <a:headEnd/>
            <a:tailEnd/>
          </a:ln>
        </p:spPr>
      </p:pic>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51037</TotalTime>
  <Words>50430</Words>
  <Application>Microsoft Office PowerPoint</Application>
  <PresentationFormat>Custom</PresentationFormat>
  <Paragraphs>6832</Paragraphs>
  <Slides>636</Slides>
  <Notes>30</Notes>
  <HiddenSlides>80</HiddenSlides>
  <MMClips>0</MMClips>
  <ScaleCrop>false</ScaleCrop>
  <HeadingPairs>
    <vt:vector size="4" baseType="variant">
      <vt:variant>
        <vt:lpstr>Theme</vt:lpstr>
      </vt:variant>
      <vt:variant>
        <vt:i4>1</vt:i4>
      </vt:variant>
      <vt:variant>
        <vt:lpstr>Slide Titles</vt:lpstr>
      </vt:variant>
      <vt:variant>
        <vt:i4>636</vt:i4>
      </vt:variant>
    </vt:vector>
  </HeadingPairs>
  <TitlesOfParts>
    <vt:vector size="63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2816</cp:revision>
  <dcterms:created xsi:type="dcterms:W3CDTF">2019-04-24T09:11:59Z</dcterms:created>
  <dcterms:modified xsi:type="dcterms:W3CDTF">2020-06-03T05:49:12Z</dcterms:modified>
</cp:coreProperties>
</file>